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12" r:id="rId4"/>
  </p:sldMasterIdLst>
  <p:sldIdLst>
    <p:sldId id="257" r:id="rId5"/>
    <p:sldId id="258" r:id="rId6"/>
    <p:sldId id="259" r:id="rId7"/>
    <p:sldId id="261" r:id="rId8"/>
    <p:sldId id="260" r:id="rId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19" autoAdjust="0"/>
  </p:normalViewPr>
  <p:slideViewPr>
    <p:cSldViewPr snapToGrid="0">
      <p:cViewPr varScale="1">
        <p:scale>
          <a:sx n="82" d="100"/>
          <a:sy n="82" d="100"/>
        </p:scale>
        <p:origin x="720"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theme" Target="theme/theme1.xml"/><Relationship Id="rId2" Type="http://schemas.openxmlformats.org/officeDocument/2006/relationships/customXml" Target="../customXml/item2.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viewProps" Target="viewProps.xml"/><Relationship Id="rId5" Type="http://schemas.openxmlformats.org/officeDocument/2006/relationships/slide" Target="slides/slide1.xml"/><Relationship Id="rId10"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5.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4"/>
            <a:ext cx="11298932" cy="3338149"/>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tx1">
                    <a:lumMod val="75000"/>
                    <a:lumOff val="25000"/>
                  </a:schemeClr>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8" name="Date Placeholder 7">
            <a:extLst>
              <a:ext uri="{FF2B5EF4-FFF2-40B4-BE49-F238E27FC236}">
                <a16:creationId xmlns:a16="http://schemas.microsoft.com/office/drawing/2014/main" id="{7FA0ACE7-29A8-47D3-A7D9-257B711D8023}"/>
              </a:ext>
            </a:extLst>
          </p:cNvPr>
          <p:cNvSpPr>
            <a:spLocks noGrp="1"/>
          </p:cNvSpPr>
          <p:nvPr>
            <p:ph type="dt" sz="half" idx="10"/>
          </p:nvPr>
        </p:nvSpPr>
        <p:spPr/>
        <p:txBody>
          <a:bodyPr/>
          <a:lstStyle/>
          <a:p>
            <a:fld id="{ED291B17-9318-49DB-B28B-6E5994AE9581}" type="datetime1">
              <a:rPr lang="en-US" smtClean="0"/>
              <a:t>12/3/2023</a:t>
            </a:fld>
            <a:endParaRPr lang="en-US" dirty="0"/>
          </a:p>
        </p:txBody>
      </p:sp>
      <p:sp>
        <p:nvSpPr>
          <p:cNvPr id="9" name="Footer Placeholder 8">
            <a:extLst>
              <a:ext uri="{FF2B5EF4-FFF2-40B4-BE49-F238E27FC236}">
                <a16:creationId xmlns:a16="http://schemas.microsoft.com/office/drawing/2014/main" id="{DEC604B9-52E9-4810-8359-47206518D03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5898A89F-CA25-400F-B05A-AECBF2517E4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9001758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CED4963-E985-44C4-B8C4-FDD613B7C2F8}" type="datetime1">
              <a:rPr lang="en-US" smtClean="0"/>
              <a:t>12/3/2023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8359114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058151" y="599725"/>
            <a:ext cx="3687316" cy="5816950"/>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204200" y="863600"/>
            <a:ext cx="3124200" cy="4807326"/>
          </a:xfrm>
        </p:spPr>
        <p:txBody>
          <a:bodyPr vert="eaVert" anchor="ctr"/>
          <a:lstStyle>
            <a:lvl1pPr>
              <a:defRPr>
                <a:solidFill>
                  <a:srgbClr val="FFFFFF"/>
                </a:solidFil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774923" y="863600"/>
            <a:ext cx="7161625" cy="4807326"/>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Rectangle 7">
            <a:extLst>
              <a:ext uri="{FF2B5EF4-FFF2-40B4-BE49-F238E27FC236}">
                <a16:creationId xmlns:a16="http://schemas.microsoft.com/office/drawing/2014/main" id="{F6423B97-A5D4-47B9-8861-73B3707A04CF}"/>
              </a:ext>
            </a:extLst>
          </p:cNvPr>
          <p:cNvSpPr/>
          <p:nvPr/>
        </p:nvSpPr>
        <p:spPr>
          <a:xfrm>
            <a:off x="446534" y="457200"/>
            <a:ext cx="3703320" cy="94997"/>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9" name="Rectangle 8">
            <a:extLst>
              <a:ext uri="{FF2B5EF4-FFF2-40B4-BE49-F238E27FC236}">
                <a16:creationId xmlns:a16="http://schemas.microsoft.com/office/drawing/2014/main" id="{1AEC0421-37B4-4481-A10D-69FDF5EC7909}"/>
              </a:ext>
            </a:extLst>
          </p:cNvPr>
          <p:cNvSpPr/>
          <p:nvPr/>
        </p:nvSpPr>
        <p:spPr>
          <a:xfrm>
            <a:off x="8042147" y="453643"/>
            <a:ext cx="3703320" cy="98554"/>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a:extLst>
              <a:ext uri="{FF2B5EF4-FFF2-40B4-BE49-F238E27FC236}">
                <a16:creationId xmlns:a16="http://schemas.microsoft.com/office/drawing/2014/main" id="{5F7265B5-9F97-4F1E-99E9-74F7B7E62337}"/>
              </a:ext>
            </a:extLst>
          </p:cNvPr>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1" name="Date Placeholder 10">
            <a:extLst>
              <a:ext uri="{FF2B5EF4-FFF2-40B4-BE49-F238E27FC236}">
                <a16:creationId xmlns:a16="http://schemas.microsoft.com/office/drawing/2014/main" id="{5C74A470-3BD3-4F33-80E5-67E6E87FCBE7}"/>
              </a:ext>
            </a:extLst>
          </p:cNvPr>
          <p:cNvSpPr>
            <a:spLocks noGrp="1"/>
          </p:cNvSpPr>
          <p:nvPr>
            <p:ph type="dt" sz="half" idx="10"/>
          </p:nvPr>
        </p:nvSpPr>
        <p:spPr/>
        <p:txBody>
          <a:bodyPr/>
          <a:lstStyle/>
          <a:p>
            <a:fld id="{ED291B17-9318-49DB-B28B-6E5994AE9581}" type="datetime1">
              <a:rPr lang="en-US" smtClean="0"/>
              <a:t>12/3/2023</a:t>
            </a:fld>
            <a:endParaRPr lang="en-US" dirty="0"/>
          </a:p>
        </p:txBody>
      </p:sp>
      <p:sp>
        <p:nvSpPr>
          <p:cNvPr id="12" name="Footer Placeholder 11">
            <a:extLst>
              <a:ext uri="{FF2B5EF4-FFF2-40B4-BE49-F238E27FC236}">
                <a16:creationId xmlns:a16="http://schemas.microsoft.com/office/drawing/2014/main" id="{9A3A30BA-DB50-4D7D-BCDE-17D20FB354DF}"/>
              </a:ext>
            </a:extLst>
          </p:cNvPr>
          <p:cNvSpPr>
            <a:spLocks noGrp="1"/>
          </p:cNvSpPr>
          <p:nvPr>
            <p:ph type="ftr" sz="quarter" idx="11"/>
          </p:nvPr>
        </p:nvSpPr>
        <p:spPr/>
        <p:txBody>
          <a:bodyPr/>
          <a:lstStyle/>
          <a:p>
            <a:endParaRPr lang="en-US" dirty="0"/>
          </a:p>
        </p:txBody>
      </p:sp>
      <p:sp>
        <p:nvSpPr>
          <p:cNvPr id="13" name="Slide Number Placeholder 12">
            <a:extLst>
              <a:ext uri="{FF2B5EF4-FFF2-40B4-BE49-F238E27FC236}">
                <a16:creationId xmlns:a16="http://schemas.microsoft.com/office/drawing/2014/main" id="{76FF9E58-C0B2-436B-A21C-DB45A00D6515}"/>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38884962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2" y="702156"/>
            <a:ext cx="11029616" cy="118872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340864"/>
            <a:ext cx="11029615" cy="3634486"/>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Date Placeholder 7">
            <a:extLst>
              <a:ext uri="{FF2B5EF4-FFF2-40B4-BE49-F238E27FC236}">
                <a16:creationId xmlns:a16="http://schemas.microsoft.com/office/drawing/2014/main" id="{770E6237-3456-439F-802D-3BA93FC7E3E5}"/>
              </a:ext>
            </a:extLst>
          </p:cNvPr>
          <p:cNvSpPr>
            <a:spLocks noGrp="1"/>
          </p:cNvSpPr>
          <p:nvPr>
            <p:ph type="dt" sz="half" idx="10"/>
          </p:nvPr>
        </p:nvSpPr>
        <p:spPr/>
        <p:txBody>
          <a:bodyPr/>
          <a:lstStyle/>
          <a:p>
            <a:fld id="{78DD82B9-B8EE-4375-B6FF-88FA6ABB15D9}" type="datetime1">
              <a:rPr lang="en-US" smtClean="0"/>
              <a:t>12/3/2023</a:t>
            </a:fld>
            <a:endParaRPr lang="en-US" dirty="0"/>
          </a:p>
        </p:txBody>
      </p:sp>
      <p:sp>
        <p:nvSpPr>
          <p:cNvPr id="9" name="Footer Placeholder 8">
            <a:extLst>
              <a:ext uri="{FF2B5EF4-FFF2-40B4-BE49-F238E27FC236}">
                <a16:creationId xmlns:a16="http://schemas.microsoft.com/office/drawing/2014/main" id="{1356D3B5-6063-4A89-B88F-9D3043916FF8}"/>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02B78BF7-69D3-4CE0-A631-50EFD41EEEB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8524434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2393950"/>
            <a:ext cx="11029615" cy="2147467"/>
          </a:xfrm>
        </p:spPr>
        <p:txBody>
          <a:bodyPr anchor="b">
            <a:normAutofit/>
          </a:bodyPr>
          <a:lstStyle>
            <a:lvl1pPr algn="l">
              <a:defRPr sz="3600" b="0" cap="all">
                <a:solidFill>
                  <a:schemeClr val="tx1">
                    <a:lumMod val="75000"/>
                    <a:lumOff val="25000"/>
                  </a:schemeClr>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7" name="Date Placeholder 6">
            <a:extLst>
              <a:ext uri="{FF2B5EF4-FFF2-40B4-BE49-F238E27FC236}">
                <a16:creationId xmlns:a16="http://schemas.microsoft.com/office/drawing/2014/main" id="{61582016-5696-4A93-887F-BBB3B9002FE5}"/>
              </a:ext>
            </a:extLst>
          </p:cNvPr>
          <p:cNvSpPr>
            <a:spLocks noGrp="1"/>
          </p:cNvSpPr>
          <p:nvPr>
            <p:ph type="dt" sz="half" idx="10"/>
          </p:nvPr>
        </p:nvSpPr>
        <p:spPr/>
        <p:txBody>
          <a:bodyPr/>
          <a:lstStyle/>
          <a:p>
            <a:fld id="{B2497495-0637-405E-AE64-5CC7506D51F5}" type="datetime1">
              <a:rPr lang="en-US" smtClean="0"/>
              <a:t>12/3/2023</a:t>
            </a:fld>
            <a:endParaRPr lang="en-US" dirty="0"/>
          </a:p>
        </p:txBody>
      </p:sp>
      <p:sp>
        <p:nvSpPr>
          <p:cNvPr id="9" name="Footer Placeholder 8">
            <a:extLst>
              <a:ext uri="{FF2B5EF4-FFF2-40B4-BE49-F238E27FC236}">
                <a16:creationId xmlns:a16="http://schemas.microsoft.com/office/drawing/2014/main" id="{857CFCD5-1192-4E18-8A8F-29E153B44DA4}"/>
              </a:ext>
            </a:extLst>
          </p:cNvPr>
          <p:cNvSpPr>
            <a:spLocks noGrp="1"/>
          </p:cNvSpPr>
          <p:nvPr>
            <p:ph type="ftr" sz="quarter" idx="11"/>
          </p:nvPr>
        </p:nvSpPr>
        <p:spPr/>
        <p:txBody>
          <a:bodyPr/>
          <a:lstStyle/>
          <a:p>
            <a:endParaRPr lang="en-US" dirty="0"/>
          </a:p>
        </p:txBody>
      </p:sp>
      <p:sp>
        <p:nvSpPr>
          <p:cNvPr id="10" name="Slide Number Placeholder 9">
            <a:extLst>
              <a:ext uri="{FF2B5EF4-FFF2-40B4-BE49-F238E27FC236}">
                <a16:creationId xmlns:a16="http://schemas.microsoft.com/office/drawing/2014/main" id="{E39A109E-5018-4794-92B3-FD5E5BCD95E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668097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194767"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6039" y="2228003"/>
            <a:ext cx="5194769"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7BFFD690-9426-415D-8B65-26881E07B2D4}" type="datetime1">
              <a:rPr lang="en-US" smtClean="0"/>
              <a:t>12/3/2023</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833232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Comparison">
    <p:spTree>
      <p:nvGrpSpPr>
        <p:cNvPr id="1" name=""/>
        <p:cNvGrpSpPr/>
        <p:nvPr/>
      </p:nvGrpSpPr>
      <p:grpSpPr>
        <a:xfrm>
          <a:off x="0" y="0"/>
          <a:ext cx="0" cy="0"/>
          <a:chOff x="0" y="0"/>
          <a:chExt cx="0" cy="0"/>
        </a:xfrm>
      </p:grpSpPr>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581191" y="2250891"/>
            <a:ext cx="5194769" cy="557784"/>
          </a:xfrm>
        </p:spPr>
        <p:txBody>
          <a:bodyPr anchor="ctr">
            <a:noAutofit/>
          </a:bodyPr>
          <a:lstStyle>
            <a:lvl1pPr marL="0" indent="0">
              <a:buNone/>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194766"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16039" y="2250892"/>
            <a:ext cx="5194770" cy="553373"/>
          </a:xfrm>
        </p:spPr>
        <p:txBody>
          <a:bodyPr anchor="ctr">
            <a:noAutofit/>
          </a:bodyPr>
          <a:lstStyle>
            <a:lvl1pPr marL="0" marR="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sz="2000" b="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marR="0" lvl="0" indent="0" algn="l" defTabSz="457200" rtl="0" eaLnBrk="1" fontAlgn="auto" latinLnBrk="0" hangingPunct="1">
              <a:lnSpc>
                <a:spcPct val="100000"/>
              </a:lnSpc>
              <a:spcBef>
                <a:spcPct val="20000"/>
              </a:spcBef>
              <a:spcAft>
                <a:spcPts val="600"/>
              </a:spcAft>
              <a:buClr>
                <a:schemeClr val="accent1"/>
              </a:buClr>
              <a:buSzPct val="92000"/>
              <a:buFont typeface="Wingdings 2" panose="05020102010507070707" pitchFamily="18" charset="2"/>
              <a:buNone/>
              <a:tabLst/>
              <a:defRPr/>
            </a:pPr>
            <a:r>
              <a:rPr lang="en-US"/>
              <a:t>Click to edit Master text styles</a:t>
            </a:r>
          </a:p>
        </p:txBody>
      </p:sp>
      <p:sp>
        <p:nvSpPr>
          <p:cNvPr id="6" name="Content Placeholder 5"/>
          <p:cNvSpPr>
            <a:spLocks noGrp="1"/>
          </p:cNvSpPr>
          <p:nvPr>
            <p:ph sz="quarter" idx="4"/>
          </p:nvPr>
        </p:nvSpPr>
        <p:spPr>
          <a:xfrm>
            <a:off x="6416037" y="2926052"/>
            <a:ext cx="5194771"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4C4989A-474C-40DE-95B9-011C28B71673}" type="datetime1">
              <a:rPr lang="en-US" smtClean="0"/>
              <a:t>12/3/2023</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74804658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DB4ED54-5B5E-4A04-93D3-5772E3CE3818}" type="datetime1">
              <a:rPr lang="en-US" smtClean="0"/>
              <a:t>12/3/2023</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29363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EDE50D6-574B-40AF-946F-D52A04ADE379}" type="datetime1">
              <a:rPr lang="en-US" smtClean="0"/>
              <a:t>12/3/2023</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294949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601200"/>
            <a:ext cx="3682723" cy="5815475"/>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767857" y="933450"/>
            <a:ext cx="3031852" cy="1722419"/>
          </a:xfrm>
        </p:spPr>
        <p:txBody>
          <a:bodyPr anchor="b">
            <a:normAutofit/>
          </a:bodyPr>
          <a:lstStyle>
            <a:lvl1pPr algn="l">
              <a:defRPr sz="2400" b="0">
                <a:solidFill>
                  <a:srgbClr val="FFFFFF"/>
                </a:solidFill>
              </a:defRPr>
            </a:lvl1pPr>
          </a:lstStyle>
          <a:p>
            <a:r>
              <a:rPr lang="en-US"/>
              <a:t>Click to edit Master title style</a:t>
            </a:r>
            <a:endParaRPr lang="en-US" dirty="0"/>
          </a:p>
        </p:txBody>
      </p:sp>
      <p:sp>
        <p:nvSpPr>
          <p:cNvPr id="3" name="Content Placeholder 2"/>
          <p:cNvSpPr>
            <a:spLocks noGrp="1"/>
          </p:cNvSpPr>
          <p:nvPr>
            <p:ph idx="1"/>
          </p:nvPr>
        </p:nvSpPr>
        <p:spPr>
          <a:xfrm>
            <a:off x="4900928" y="1179829"/>
            <a:ext cx="6650991" cy="4658216"/>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767857" y="2836654"/>
            <a:ext cx="3031852" cy="3001392"/>
          </a:xfrm>
        </p:spPr>
        <p:txBody>
          <a:bodyPr anchor="t">
            <a:normAutofit/>
          </a:bodyPr>
          <a:lstStyle>
            <a:lvl1pPr marL="0" indent="0" algn="l">
              <a:buNone/>
              <a:defRPr sz="1600">
                <a:solidFill>
                  <a:srgbClr val="FFFFFF"/>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8" name="Date Placeholder 7">
            <a:extLst>
              <a:ext uri="{FF2B5EF4-FFF2-40B4-BE49-F238E27FC236}">
                <a16:creationId xmlns:a16="http://schemas.microsoft.com/office/drawing/2014/main" id="{0B919CC2-2A65-446F-B538-9E6249035445}"/>
              </a:ext>
            </a:extLst>
          </p:cNvPr>
          <p:cNvSpPr>
            <a:spLocks noGrp="1"/>
          </p:cNvSpPr>
          <p:nvPr>
            <p:ph type="dt" sz="half" idx="10"/>
          </p:nvPr>
        </p:nvSpPr>
        <p:spPr>
          <a:xfrm>
            <a:off x="7605951" y="6456916"/>
            <a:ext cx="2844799" cy="365125"/>
          </a:xfrm>
        </p:spPr>
        <p:txBody>
          <a:bodyPr/>
          <a:lstStyle/>
          <a:p>
            <a:fld id="{D82884F1-FFEA-405F-9602-3DCA865EDA4E}" type="datetime1">
              <a:rPr lang="en-US" smtClean="0"/>
              <a:t>12/3/2023</a:t>
            </a:fld>
            <a:endParaRPr lang="en-US" dirty="0"/>
          </a:p>
        </p:txBody>
      </p:sp>
      <p:sp>
        <p:nvSpPr>
          <p:cNvPr id="10" name="Footer Placeholder 9">
            <a:extLst>
              <a:ext uri="{FF2B5EF4-FFF2-40B4-BE49-F238E27FC236}">
                <a16:creationId xmlns:a16="http://schemas.microsoft.com/office/drawing/2014/main" id="{B72412AE-119E-4982-8B24-63365EFCA796}"/>
              </a:ext>
            </a:extLst>
          </p:cNvPr>
          <p:cNvSpPr>
            <a:spLocks noGrp="1"/>
          </p:cNvSpPr>
          <p:nvPr>
            <p:ph type="ftr" sz="quarter" idx="11"/>
          </p:nvPr>
        </p:nvSpPr>
        <p:spPr>
          <a:xfrm>
            <a:off x="581192" y="6452590"/>
            <a:ext cx="6917210" cy="365125"/>
          </a:xfrm>
        </p:spPr>
        <p:txBody>
          <a:bodyPr/>
          <a:lstStyle/>
          <a:p>
            <a:endParaRPr lang="en-US" dirty="0"/>
          </a:p>
        </p:txBody>
      </p:sp>
      <p:sp>
        <p:nvSpPr>
          <p:cNvPr id="11" name="Slide Number Placeholder 10">
            <a:extLst>
              <a:ext uri="{FF2B5EF4-FFF2-40B4-BE49-F238E27FC236}">
                <a16:creationId xmlns:a16="http://schemas.microsoft.com/office/drawing/2014/main" id="{7FC4BB19-6AD1-45CF-9F99-00B109890FAB}"/>
              </a:ext>
            </a:extLst>
          </p:cNvPr>
          <p:cNvSpPr>
            <a:spLocks noGrp="1"/>
          </p:cNvSpPr>
          <p:nvPr>
            <p:ph type="sldNum" sz="quarter" idx="12"/>
          </p:nvPr>
        </p:nvSpPr>
        <p:spPr>
          <a:xfrm>
            <a:off x="10558300" y="6456916"/>
            <a:ext cx="1052510" cy="365125"/>
          </a:xfrm>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26176669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tx1">
                    <a:lumMod val="75000"/>
                    <a:lumOff val="25000"/>
                  </a:schemeClr>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641350"/>
            <a:ext cx="11290859" cy="3651249"/>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998148"/>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7E18DB4A-8810-4A10-AD5C-D5E2C667F5B3}" type="datetime1">
              <a:rPr lang="en-US" smtClean="0"/>
              <a:t>12/3/2023</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732895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2"/>
            <a:ext cx="11029616" cy="3652047"/>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6423914"/>
            <a:ext cx="2844799"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ED291B17-9318-49DB-B28B-6E5994AE9581}" type="datetime1">
              <a:rPr lang="en-US" smtClean="0"/>
              <a:t>12/3/2023</a:t>
            </a:fld>
            <a:endParaRPr lang="en-US" dirty="0"/>
          </a:p>
        </p:txBody>
      </p:sp>
      <p:sp>
        <p:nvSpPr>
          <p:cNvPr id="5" name="Footer Placeholder 4"/>
          <p:cNvSpPr>
            <a:spLocks noGrp="1"/>
          </p:cNvSpPr>
          <p:nvPr>
            <p:ph type="ftr" sz="quarter" idx="3"/>
          </p:nvPr>
        </p:nvSpPr>
        <p:spPr>
          <a:xfrm>
            <a:off x="581192" y="6423914"/>
            <a:ext cx="6917210" cy="365125"/>
          </a:xfrm>
          <a:prstGeom prst="rect">
            <a:avLst/>
          </a:prstGeom>
        </p:spPr>
        <p:txBody>
          <a:bodyPr vert="horz" lIns="91440" tIns="45720" rIns="91440" bIns="45720" rtlCol="0" anchor="ctr"/>
          <a:lstStyle>
            <a:lvl1pPr algn="l">
              <a:defRPr sz="900" cap="all">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558300" y="6423914"/>
            <a:ext cx="1052510" cy="365125"/>
          </a:xfrm>
          <a:prstGeom prst="rect">
            <a:avLst/>
          </a:prstGeom>
        </p:spPr>
        <p:txBody>
          <a:bodyPr vert="horz" lIns="91440" tIns="45720" rIns="91440" bIns="45720" rtlCol="0" anchor="ctr"/>
          <a:lstStyle>
            <a:lvl1pPr algn="r">
              <a:defRPr sz="900">
                <a:solidFill>
                  <a:schemeClr val="tx1">
                    <a:lumMod val="75000"/>
                    <a:lumOff val="25000"/>
                  </a:schemeClr>
                </a:solidFill>
              </a:defRPr>
            </a:lvl1pPr>
          </a:lstStyle>
          <a:p>
            <a:fld id="{3A98EE3D-8CD1-4C3F-BD1C-C98C9596463C}" type="slidenum">
              <a:rPr lang="en-US" smtClean="0"/>
              <a:t>‹#›</a:t>
            </a:fld>
            <a:endParaRPr lang="en-US" dirty="0"/>
          </a:p>
        </p:txBody>
      </p:sp>
      <p:sp>
        <p:nvSpPr>
          <p:cNvPr id="9" name="Rectangle 8"/>
          <p:cNvSpPr/>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000897896"/>
      </p:ext>
    </p:extLst>
  </p:cSld>
  <p:clrMap bg1="lt1" tx1="dk1" bg2="lt2" tx2="dk2" accent1="accent1" accent2="accent2" accent3="accent3" accent4="accent4" accent5="accent5" accent6="accent6" hlink="hlink" folHlink="folHlink"/>
  <p:sldLayoutIdLst>
    <p:sldLayoutId id="2147483756" r:id="rId1"/>
    <p:sldLayoutId id="2147483757" r:id="rId2"/>
    <p:sldLayoutId id="2147483758" r:id="rId3"/>
    <p:sldLayoutId id="2147483759" r:id="rId4"/>
    <p:sldLayoutId id="2147483711" r:id="rId5"/>
    <p:sldLayoutId id="2147483760" r:id="rId6"/>
    <p:sldLayoutId id="2147483762" r:id="rId7"/>
    <p:sldLayoutId id="2147483706" r:id="rId8"/>
    <p:sldLayoutId id="2147483709" r:id="rId9"/>
    <p:sldLayoutId id="2147483707" r:id="rId10"/>
    <p:sldLayoutId id="2147483708" r:id="rId11"/>
  </p:sldLayoutIdLst>
  <p:hf sldNum="0" hdr="0" ftr="0" dt="0"/>
  <p:txStyles>
    <p:titleStyle>
      <a:lvl1pPr algn="l" defTabSz="457200" rtl="0" eaLnBrk="1" latinLnBrk="0" hangingPunct="1">
        <a:lnSpc>
          <a:spcPct val="100000"/>
        </a:lnSpc>
        <a:spcBef>
          <a:spcPct val="0"/>
        </a:spcBef>
        <a:buNone/>
        <a:defRPr sz="2800" b="0" kern="1200" cap="all">
          <a:solidFill>
            <a:schemeClr val="tx1">
              <a:lumMod val="75000"/>
              <a:lumOff val="2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lnSpc>
          <a:spcPct val="110000"/>
        </a:lnSpc>
        <a:spcBef>
          <a:spcPct val="20000"/>
        </a:spcBef>
        <a:spcAft>
          <a:spcPts val="600"/>
        </a:spcAft>
        <a:buClr>
          <a:schemeClr val="accent1"/>
        </a:buClr>
        <a:buSzPct val="92000"/>
        <a:buFont typeface="Wingdings 2" panose="05020102010507070707" pitchFamily="18" charset="2"/>
        <a:buChar char=""/>
        <a:defRPr sz="1700" kern="1200">
          <a:solidFill>
            <a:schemeClr val="tx1">
              <a:lumMod val="75000"/>
              <a:lumOff val="25000"/>
            </a:schemeClr>
          </a:solidFill>
          <a:latin typeface="+mn-lt"/>
          <a:ea typeface="+mn-ea"/>
          <a:cs typeface="+mn-cs"/>
        </a:defRPr>
      </a:lvl1pPr>
      <a:lvl2pPr marL="630000" indent="-306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400" kern="1200">
          <a:solidFill>
            <a:schemeClr val="tx1">
              <a:lumMod val="75000"/>
              <a:lumOff val="25000"/>
            </a:schemeClr>
          </a:solidFill>
          <a:latin typeface="+mn-lt"/>
          <a:ea typeface="+mn-ea"/>
          <a:cs typeface="+mn-cs"/>
        </a:defRPr>
      </a:lvl2pPr>
      <a:lvl3pPr marL="900000" indent="-270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300" kern="1200">
          <a:solidFill>
            <a:schemeClr val="tx1">
              <a:lumMod val="75000"/>
              <a:lumOff val="25000"/>
            </a:schemeClr>
          </a:solidFill>
          <a:latin typeface="+mn-lt"/>
          <a:ea typeface="+mn-ea"/>
          <a:cs typeface="+mn-cs"/>
        </a:defRPr>
      </a:lvl3pPr>
      <a:lvl4pPr marL="124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4pPr>
      <a:lvl5pPr marL="1602000" indent="-234000" algn="l" defTabSz="457200" rtl="0" eaLnBrk="1" latinLnBrk="0" hangingPunct="1">
        <a:spcBef>
          <a:spcPct val="20000"/>
        </a:spcBef>
        <a:spcAft>
          <a:spcPts val="600"/>
        </a:spcAft>
        <a:buClr>
          <a:schemeClr val="accent1"/>
        </a:buClr>
        <a:buSzPct val="92000"/>
        <a:buFont typeface="Wingdings 2" panose="05020102010507070707" pitchFamily="18" charset="2"/>
        <a:buChar char=""/>
        <a:defRPr sz="1100" kern="1200">
          <a:solidFill>
            <a:schemeClr val="tx1">
              <a:lumMod val="75000"/>
              <a:lumOff val="25000"/>
            </a:schemeClr>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5" Type="http://schemas.openxmlformats.org/officeDocument/2006/relationships/image" Target="../media/image6.png"/><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8" name="Rectangle 17">
            <a:extLst>
              <a:ext uri="{FF2B5EF4-FFF2-40B4-BE49-F238E27FC236}">
                <a16:creationId xmlns:a16="http://schemas.microsoft.com/office/drawing/2014/main" id="{D6D7A0BC-0046-4CAA-8E7F-DCAFE511EA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C21E816-31F5-48BB-BD02-D15F2F18B48A}"/>
              </a:ext>
            </a:extLst>
          </p:cNvPr>
          <p:cNvSpPr>
            <a:spLocks noGrp="1"/>
          </p:cNvSpPr>
          <p:nvPr>
            <p:ph type="ctrTitle"/>
          </p:nvPr>
        </p:nvSpPr>
        <p:spPr>
          <a:xfrm>
            <a:off x="581191" y="690465"/>
            <a:ext cx="10993549" cy="503853"/>
          </a:xfrm>
        </p:spPr>
        <p:txBody>
          <a:bodyPr>
            <a:normAutofit fontScale="90000"/>
          </a:bodyPr>
          <a:lstStyle/>
          <a:p>
            <a:r>
              <a:rPr lang="en-US" dirty="0"/>
              <a:t>Dashboard for Task management</a:t>
            </a:r>
          </a:p>
        </p:txBody>
      </p:sp>
      <p:sp>
        <p:nvSpPr>
          <p:cNvPr id="3" name="Subtitle 2">
            <a:extLst>
              <a:ext uri="{FF2B5EF4-FFF2-40B4-BE49-F238E27FC236}">
                <a16:creationId xmlns:a16="http://schemas.microsoft.com/office/drawing/2014/main" id="{835D6E6B-3353-491C-A3C6-F278D6CED8B3}"/>
              </a:ext>
            </a:extLst>
          </p:cNvPr>
          <p:cNvSpPr>
            <a:spLocks noGrp="1"/>
          </p:cNvSpPr>
          <p:nvPr>
            <p:ph type="subTitle" idx="1"/>
          </p:nvPr>
        </p:nvSpPr>
        <p:spPr>
          <a:xfrm>
            <a:off x="617263" y="1194318"/>
            <a:ext cx="10993546" cy="373225"/>
          </a:xfrm>
        </p:spPr>
        <p:txBody>
          <a:bodyPr>
            <a:normAutofit/>
          </a:bodyPr>
          <a:lstStyle/>
          <a:p>
            <a:r>
              <a:rPr lang="en-US" cap="none" dirty="0"/>
              <a:t>Efficiently Organize and Monitor Your Tasks</a:t>
            </a:r>
            <a:endParaRPr lang="en-US" dirty="0"/>
          </a:p>
        </p:txBody>
      </p:sp>
      <p:sp>
        <p:nvSpPr>
          <p:cNvPr id="20" name="Rectangle 19">
            <a:extLst>
              <a:ext uri="{FF2B5EF4-FFF2-40B4-BE49-F238E27FC236}">
                <a16:creationId xmlns:a16="http://schemas.microsoft.com/office/drawing/2014/main" id="{E7C6334F-6411-41EC-AD7D-179EDD8B58C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rgbClr val="465359"/>
          </a:solidFill>
          <a:ln>
            <a:noFill/>
          </a:ln>
          <a:effectLst/>
        </p:spPr>
        <p:style>
          <a:lnRef idx="1">
            <a:schemeClr val="accent1"/>
          </a:lnRef>
          <a:fillRef idx="3">
            <a:schemeClr val="accent1"/>
          </a:fillRef>
          <a:effectRef idx="2">
            <a:schemeClr val="accent1"/>
          </a:effectRef>
          <a:fontRef idx="minor">
            <a:schemeClr val="lt1"/>
          </a:fontRef>
        </p:style>
      </p:sp>
      <p:sp>
        <p:nvSpPr>
          <p:cNvPr id="22" name="Rectangle 21">
            <a:extLst>
              <a:ext uri="{FF2B5EF4-FFF2-40B4-BE49-F238E27FC236}">
                <a16:creationId xmlns:a16="http://schemas.microsoft.com/office/drawing/2014/main" id="{E6B02CEE-3AF8-4349-9B3E-8970E6DF62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4" name="Rectangle 23">
            <a:extLst>
              <a:ext uri="{FF2B5EF4-FFF2-40B4-BE49-F238E27FC236}">
                <a16:creationId xmlns:a16="http://schemas.microsoft.com/office/drawing/2014/main" id="{AAA01CF0-3FB5-44EB-B7DE-F2E86374C2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rgbClr val="969FA7"/>
          </a:solidFill>
          <a:ln>
            <a:noFill/>
          </a:ln>
          <a:effectLst/>
        </p:spPr>
        <p:style>
          <a:lnRef idx="1">
            <a:schemeClr val="accent1"/>
          </a:lnRef>
          <a:fillRef idx="3">
            <a:schemeClr val="accent1"/>
          </a:fillRef>
          <a:effectRef idx="2">
            <a:schemeClr val="accent1"/>
          </a:effectRef>
          <a:fontRef idx="minor">
            <a:schemeClr val="lt1"/>
          </a:fontRef>
        </p:style>
      </p:sp>
      <p:sp>
        <p:nvSpPr>
          <p:cNvPr id="4" name="TextBox 3">
            <a:extLst>
              <a:ext uri="{FF2B5EF4-FFF2-40B4-BE49-F238E27FC236}">
                <a16:creationId xmlns:a16="http://schemas.microsoft.com/office/drawing/2014/main" id="{151E797E-6CD1-738F-F7B4-E9961B5274C2}"/>
              </a:ext>
            </a:extLst>
          </p:cNvPr>
          <p:cNvSpPr txBox="1"/>
          <p:nvPr/>
        </p:nvSpPr>
        <p:spPr>
          <a:xfrm>
            <a:off x="617261" y="1567543"/>
            <a:ext cx="7569197" cy="5355312"/>
          </a:xfrm>
          <a:prstGeom prst="rect">
            <a:avLst/>
          </a:prstGeom>
          <a:noFill/>
        </p:spPr>
        <p:txBody>
          <a:bodyPr wrap="square" rtlCol="0">
            <a:spAutoFit/>
          </a:bodyPr>
          <a:lstStyle/>
          <a:p>
            <a:pPr algn="l"/>
            <a:r>
              <a:rPr lang="en-US" dirty="0"/>
              <a:t>We are from AID Day Scholars Team 8 </a:t>
            </a:r>
            <a:br>
              <a:rPr lang="en-US" dirty="0"/>
            </a:br>
            <a:r>
              <a:rPr lang="en-US" dirty="0"/>
              <a:t>There are 6 members on my team</a:t>
            </a:r>
            <a:br>
              <a:rPr lang="en-US" dirty="0"/>
            </a:br>
            <a:r>
              <a:rPr lang="en-US" dirty="0"/>
              <a:t>we are creating the dashboard for task management </a:t>
            </a:r>
            <a:br>
              <a:rPr lang="en-US" dirty="0"/>
            </a:br>
            <a:br>
              <a:rPr lang="en-US" dirty="0"/>
            </a:br>
            <a:r>
              <a:rPr lang="en-US" b="1" dirty="0"/>
              <a:t>INTRODUCTION</a:t>
            </a:r>
            <a:br>
              <a:rPr lang="en-US" b="1" dirty="0"/>
            </a:br>
            <a:br>
              <a:rPr lang="en-US" b="1" dirty="0"/>
            </a:br>
            <a:r>
              <a:rPr lang="en-US" dirty="0"/>
              <a:t>* </a:t>
            </a:r>
            <a:r>
              <a:rPr lang="en-US" b="1" dirty="0"/>
              <a:t>Task management</a:t>
            </a:r>
            <a:r>
              <a:rPr lang="en-US" dirty="0"/>
              <a:t> is an essential process that involves Planning, Organizing, and monitoring Tasks To Ensure          There Are Completed Efficiently and Effectively. The process Effectively And Efficiently Tracking, Managing &amp; Executing And the life cycle of a task or many tasks within a project from inception to execution.</a:t>
            </a:r>
            <a:br>
              <a:rPr lang="en-US" dirty="0"/>
            </a:br>
            <a:br>
              <a:rPr lang="en-US" dirty="0"/>
            </a:br>
            <a:r>
              <a:rPr lang="en-US" b="1" dirty="0"/>
              <a:t>BENEFITS OF TASK MANAGEMENT</a:t>
            </a:r>
            <a:br>
              <a:rPr lang="en-US" b="1" dirty="0"/>
            </a:br>
            <a:br>
              <a:rPr lang="en-US" b="1" dirty="0"/>
            </a:br>
            <a:r>
              <a:rPr lang="en-US" b="1" dirty="0"/>
              <a:t>1. IMPROVE PRODUCTIVITY: </a:t>
            </a:r>
            <a:r>
              <a:rPr lang="en-US" dirty="0"/>
              <a:t>There is no need to have your team waste a good part of their day to attend to tasks that can be taken care of by task management or even automated.</a:t>
            </a:r>
            <a:br>
              <a:rPr lang="en-US" dirty="0"/>
            </a:br>
            <a:br>
              <a:rPr lang="en-US" dirty="0"/>
            </a:br>
            <a:endParaRPr lang="en-US" dirty="0"/>
          </a:p>
        </p:txBody>
      </p:sp>
      <p:pic>
        <p:nvPicPr>
          <p:cNvPr id="5" name="Picture 4">
            <a:extLst>
              <a:ext uri="{FF2B5EF4-FFF2-40B4-BE49-F238E27FC236}">
                <a16:creationId xmlns:a16="http://schemas.microsoft.com/office/drawing/2014/main" id="{9858E248-6E72-3510-65F0-AEC850AF72EC}"/>
              </a:ext>
            </a:extLst>
          </p:cNvPr>
          <p:cNvPicPr>
            <a:picLocks noChangeAspect="1"/>
          </p:cNvPicPr>
          <p:nvPr/>
        </p:nvPicPr>
        <p:blipFill>
          <a:blip r:embed="rId2"/>
          <a:stretch>
            <a:fillRect/>
          </a:stretch>
        </p:blipFill>
        <p:spPr>
          <a:xfrm>
            <a:off x="7702554" y="942391"/>
            <a:ext cx="3462020" cy="2301225"/>
          </a:xfrm>
          <a:prstGeom prst="rect">
            <a:avLst/>
          </a:prstGeom>
        </p:spPr>
      </p:pic>
      <p:cxnSp>
        <p:nvCxnSpPr>
          <p:cNvPr id="8" name="Straight Connector 7">
            <a:extLst>
              <a:ext uri="{FF2B5EF4-FFF2-40B4-BE49-F238E27FC236}">
                <a16:creationId xmlns:a16="http://schemas.microsoft.com/office/drawing/2014/main" id="{02BA457A-3E13-B0DD-EAE3-1B8284A98A57}"/>
              </a:ext>
            </a:extLst>
          </p:cNvPr>
          <p:cNvCxnSpPr/>
          <p:nvPr/>
        </p:nvCxnSpPr>
        <p:spPr>
          <a:xfrm>
            <a:off x="446534" y="548640"/>
            <a:ext cx="0" cy="6309360"/>
          </a:xfrm>
          <a:prstGeom prst="line">
            <a:avLst/>
          </a:prstGeom>
          <a:ln>
            <a:solidFill>
              <a:schemeClr val="tx1"/>
            </a:solidFill>
          </a:ln>
        </p:spPr>
        <p:style>
          <a:lnRef idx="1">
            <a:schemeClr val="dk1"/>
          </a:lnRef>
          <a:fillRef idx="0">
            <a:schemeClr val="dk1"/>
          </a:fillRef>
          <a:effectRef idx="0">
            <a:schemeClr val="dk1"/>
          </a:effectRef>
          <a:fontRef idx="minor">
            <a:schemeClr val="tx1"/>
          </a:fontRef>
        </p:style>
      </p:cxnSp>
      <p:cxnSp>
        <p:nvCxnSpPr>
          <p:cNvPr id="7" name="Straight Connector 6">
            <a:extLst>
              <a:ext uri="{FF2B5EF4-FFF2-40B4-BE49-F238E27FC236}">
                <a16:creationId xmlns:a16="http://schemas.microsoft.com/office/drawing/2014/main" id="{A9087994-35F1-0770-3905-0EDA74739AE4}"/>
              </a:ext>
            </a:extLst>
          </p:cNvPr>
          <p:cNvCxnSpPr>
            <a:cxnSpLocks/>
          </p:cNvCxnSpPr>
          <p:nvPr/>
        </p:nvCxnSpPr>
        <p:spPr>
          <a:xfrm flipH="1">
            <a:off x="11745466" y="548640"/>
            <a:ext cx="1" cy="6309360"/>
          </a:xfrm>
          <a:prstGeom prst="line">
            <a:avLst/>
          </a:prstGeom>
        </p:spPr>
        <p:style>
          <a:lnRef idx="1">
            <a:schemeClr val="dk1"/>
          </a:lnRef>
          <a:fillRef idx="0">
            <a:schemeClr val="dk1"/>
          </a:fillRef>
          <a:effectRef idx="0">
            <a:schemeClr val="dk1"/>
          </a:effectRef>
          <a:fontRef idx="minor">
            <a:schemeClr val="tx1"/>
          </a:fontRef>
        </p:style>
      </p:cxnSp>
      <p:pic>
        <p:nvPicPr>
          <p:cNvPr id="11" name="Picture 10">
            <a:extLst>
              <a:ext uri="{FF2B5EF4-FFF2-40B4-BE49-F238E27FC236}">
                <a16:creationId xmlns:a16="http://schemas.microsoft.com/office/drawing/2014/main" id="{6C6BEF0B-718C-82F3-6CFA-98243DFF52FF}"/>
              </a:ext>
            </a:extLst>
          </p:cNvPr>
          <p:cNvPicPr>
            <a:picLocks noChangeAspect="1"/>
          </p:cNvPicPr>
          <p:nvPr/>
        </p:nvPicPr>
        <p:blipFill>
          <a:blip r:embed="rId3"/>
          <a:stretch>
            <a:fillRect/>
          </a:stretch>
        </p:blipFill>
        <p:spPr>
          <a:xfrm>
            <a:off x="7867755" y="4466253"/>
            <a:ext cx="3743054" cy="2223793"/>
          </a:xfrm>
          <a:prstGeom prst="rect">
            <a:avLst/>
          </a:prstGeom>
        </p:spPr>
      </p:pic>
    </p:spTree>
    <p:extLst>
      <p:ext uri="{BB962C8B-B14F-4D97-AF65-F5344CB8AC3E}">
        <p14:creationId xmlns:p14="http://schemas.microsoft.com/office/powerpoint/2010/main" val="247580555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14ED8393-845E-7541-4168-3F0AE236B3EF}"/>
              </a:ext>
            </a:extLst>
          </p:cNvPr>
          <p:cNvSpPr txBox="1"/>
          <p:nvPr/>
        </p:nvSpPr>
        <p:spPr>
          <a:xfrm>
            <a:off x="643812" y="1278293"/>
            <a:ext cx="7613774" cy="4801314"/>
          </a:xfrm>
          <a:prstGeom prst="rect">
            <a:avLst/>
          </a:prstGeom>
          <a:noFill/>
        </p:spPr>
        <p:txBody>
          <a:bodyPr wrap="square" rtlCol="0">
            <a:spAutoFit/>
          </a:bodyPr>
          <a:lstStyle/>
          <a:p>
            <a:pPr algn="l"/>
            <a:r>
              <a:rPr lang="en-US" b="1" dirty="0"/>
              <a:t>2. INCREASE EFFICIENCY</a:t>
            </a:r>
            <a:r>
              <a:rPr lang="en-US" dirty="0"/>
              <a:t>: </a:t>
            </a:r>
            <a:r>
              <a:rPr lang="en-US" b="0" i="0" dirty="0">
                <a:solidFill>
                  <a:srgbClr val="101820"/>
                </a:solidFill>
                <a:effectLst/>
                <a:latin typeface="Inter"/>
              </a:rPr>
              <a:t>Productivity improvement will also lead to increased efficiency. That means you will be able to focus on increasing sales or attracting new clients.</a:t>
            </a:r>
            <a:br>
              <a:rPr lang="en-US" b="0" i="0" dirty="0">
                <a:solidFill>
                  <a:srgbClr val="101820"/>
                </a:solidFill>
                <a:effectLst/>
                <a:latin typeface="Inter"/>
              </a:rPr>
            </a:br>
            <a:br>
              <a:rPr lang="en-US" b="1" i="0" dirty="0">
                <a:solidFill>
                  <a:srgbClr val="101820"/>
                </a:solidFill>
                <a:effectLst/>
                <a:latin typeface="Inter"/>
              </a:rPr>
            </a:br>
            <a:r>
              <a:rPr lang="en-US" b="1" i="0" dirty="0">
                <a:solidFill>
                  <a:srgbClr val="101820"/>
                </a:solidFill>
                <a:effectLst/>
                <a:latin typeface="Inter"/>
              </a:rPr>
              <a:t>3. REDUCE STRESS</a:t>
            </a:r>
          </a:p>
          <a:p>
            <a:pPr algn="l"/>
            <a:r>
              <a:rPr lang="en-US" b="0" i="0" dirty="0">
                <a:solidFill>
                  <a:srgbClr val="101820"/>
                </a:solidFill>
                <a:effectLst/>
                <a:latin typeface="Inter"/>
              </a:rPr>
              <a:t>The one main reason why so many businesses choose to use task management apps and systems is that doing so can tremendously reduce stress. After all, </a:t>
            </a:r>
            <a:r>
              <a:rPr lang="en-US" b="0" i="1" dirty="0">
                <a:solidFill>
                  <a:srgbClr val="101820"/>
                </a:solidFill>
                <a:effectLst/>
                <a:latin typeface="Inter"/>
              </a:rPr>
              <a:t>you can’t put a price on peace of mind!</a:t>
            </a:r>
            <a:endParaRPr lang="en-US" b="0" i="0" dirty="0">
              <a:solidFill>
                <a:srgbClr val="101820"/>
              </a:solidFill>
              <a:effectLst/>
              <a:latin typeface="Inter"/>
            </a:endParaRPr>
          </a:p>
          <a:p>
            <a:pPr algn="l"/>
            <a:br>
              <a:rPr lang="en-US" dirty="0"/>
            </a:br>
            <a:r>
              <a:rPr lang="en-US" b="1" i="0" dirty="0">
                <a:solidFill>
                  <a:srgbClr val="101820"/>
                </a:solidFill>
                <a:effectLst/>
                <a:latin typeface="Inter"/>
              </a:rPr>
              <a:t>4.SATISFACTION</a:t>
            </a:r>
          </a:p>
          <a:p>
            <a:pPr algn="l"/>
            <a:r>
              <a:rPr lang="en-US" b="0" i="0" dirty="0">
                <a:solidFill>
                  <a:srgbClr val="101820"/>
                </a:solidFill>
                <a:effectLst/>
                <a:latin typeface="Inter"/>
              </a:rPr>
              <a:t>Keeping up with all of your tasks and making sure you </a:t>
            </a:r>
            <a:r>
              <a:rPr lang="en-US" b="1" i="0" dirty="0">
                <a:solidFill>
                  <a:srgbClr val="101820"/>
                </a:solidFill>
                <a:effectLst/>
                <a:latin typeface="Inter"/>
              </a:rPr>
              <a:t>never miss a deadline</a:t>
            </a:r>
            <a:r>
              <a:rPr lang="en-US" b="0" i="0" dirty="0">
                <a:solidFill>
                  <a:srgbClr val="101820"/>
                </a:solidFill>
                <a:effectLst/>
                <a:latin typeface="Inter"/>
              </a:rPr>
              <a:t> is key to making yourself always happy.</a:t>
            </a:r>
          </a:p>
          <a:p>
            <a:pPr algn="l"/>
            <a:br>
              <a:rPr lang="en-US" dirty="0"/>
            </a:br>
            <a:r>
              <a:rPr lang="en-US" b="1" i="0" dirty="0">
                <a:solidFill>
                  <a:srgbClr val="101820"/>
                </a:solidFill>
                <a:effectLst/>
                <a:latin typeface="Inter"/>
              </a:rPr>
              <a:t>5. MONITOR TRENDS</a:t>
            </a:r>
          </a:p>
          <a:p>
            <a:pPr algn="l"/>
            <a:r>
              <a:rPr lang="en-US" b="0" i="0" dirty="0">
                <a:solidFill>
                  <a:srgbClr val="101820"/>
                </a:solidFill>
                <a:effectLst/>
                <a:latin typeface="Inter"/>
              </a:rPr>
              <a:t>Task management systems allow you to easily assess and analyze statistics to determine what works and what areas might need attention. Once you are aware of the trends, you will be able to develop. </a:t>
            </a:r>
            <a:endParaRPr lang="en-IN" dirty="0"/>
          </a:p>
        </p:txBody>
      </p:sp>
      <p:cxnSp>
        <p:nvCxnSpPr>
          <p:cNvPr id="8" name="Straight Connector 7">
            <a:extLst>
              <a:ext uri="{FF2B5EF4-FFF2-40B4-BE49-F238E27FC236}">
                <a16:creationId xmlns:a16="http://schemas.microsoft.com/office/drawing/2014/main" id="{B95E3355-A1E1-03A7-540F-D6B548F0A223}"/>
              </a:ext>
            </a:extLst>
          </p:cNvPr>
          <p:cNvCxnSpPr/>
          <p:nvPr/>
        </p:nvCxnSpPr>
        <p:spPr>
          <a:xfrm>
            <a:off x="457200" y="538480"/>
            <a:ext cx="0" cy="6319520"/>
          </a:xfrm>
          <a:prstGeom prst="line">
            <a:avLst/>
          </a:prstGeom>
        </p:spPr>
        <p:style>
          <a:lnRef idx="1">
            <a:schemeClr val="dk1"/>
          </a:lnRef>
          <a:fillRef idx="0">
            <a:schemeClr val="dk1"/>
          </a:fillRef>
          <a:effectRef idx="0">
            <a:schemeClr val="dk1"/>
          </a:effectRef>
          <a:fontRef idx="minor">
            <a:schemeClr val="tx1"/>
          </a:fontRef>
        </p:style>
      </p:cxnSp>
      <p:cxnSp>
        <p:nvCxnSpPr>
          <p:cNvPr id="5" name="Straight Connector 4">
            <a:extLst>
              <a:ext uri="{FF2B5EF4-FFF2-40B4-BE49-F238E27FC236}">
                <a16:creationId xmlns:a16="http://schemas.microsoft.com/office/drawing/2014/main" id="{D3D4722F-70E4-FA9D-3942-9DB95F1CAD12}"/>
              </a:ext>
            </a:extLst>
          </p:cNvPr>
          <p:cNvCxnSpPr>
            <a:cxnSpLocks/>
          </p:cNvCxnSpPr>
          <p:nvPr/>
        </p:nvCxnSpPr>
        <p:spPr>
          <a:xfrm>
            <a:off x="11772123" y="538480"/>
            <a:ext cx="0" cy="6319520"/>
          </a:xfrm>
          <a:prstGeom prst="line">
            <a:avLst/>
          </a:prstGeom>
        </p:spPr>
        <p:style>
          <a:lnRef idx="1">
            <a:schemeClr val="dk1"/>
          </a:lnRef>
          <a:fillRef idx="0">
            <a:schemeClr val="dk1"/>
          </a:fillRef>
          <a:effectRef idx="0">
            <a:schemeClr val="dk1"/>
          </a:effectRef>
          <a:fontRef idx="minor">
            <a:schemeClr val="tx1"/>
          </a:fontRef>
        </p:style>
      </p:cxnSp>
      <p:pic>
        <p:nvPicPr>
          <p:cNvPr id="12" name="Picture 11">
            <a:extLst>
              <a:ext uri="{FF2B5EF4-FFF2-40B4-BE49-F238E27FC236}">
                <a16:creationId xmlns:a16="http://schemas.microsoft.com/office/drawing/2014/main" id="{4BE6063E-04EB-990B-B2F4-35F079F29A3D}"/>
              </a:ext>
            </a:extLst>
          </p:cNvPr>
          <p:cNvPicPr>
            <a:picLocks noChangeAspect="1"/>
          </p:cNvPicPr>
          <p:nvPr/>
        </p:nvPicPr>
        <p:blipFill>
          <a:blip r:embed="rId2"/>
          <a:stretch>
            <a:fillRect/>
          </a:stretch>
        </p:blipFill>
        <p:spPr>
          <a:xfrm>
            <a:off x="8407400" y="634482"/>
            <a:ext cx="1598299" cy="1726163"/>
          </a:xfrm>
          <a:prstGeom prst="rect">
            <a:avLst/>
          </a:prstGeom>
        </p:spPr>
      </p:pic>
      <p:pic>
        <p:nvPicPr>
          <p:cNvPr id="13" name="Picture 12">
            <a:extLst>
              <a:ext uri="{FF2B5EF4-FFF2-40B4-BE49-F238E27FC236}">
                <a16:creationId xmlns:a16="http://schemas.microsoft.com/office/drawing/2014/main" id="{580CF6BE-A194-9B25-E407-5FF804CC267E}"/>
              </a:ext>
            </a:extLst>
          </p:cNvPr>
          <p:cNvPicPr>
            <a:picLocks noChangeAspect="1"/>
          </p:cNvPicPr>
          <p:nvPr/>
        </p:nvPicPr>
        <p:blipFill>
          <a:blip r:embed="rId3"/>
          <a:stretch>
            <a:fillRect/>
          </a:stretch>
        </p:blipFill>
        <p:spPr>
          <a:xfrm>
            <a:off x="8390453" y="2482995"/>
            <a:ext cx="1742590" cy="1239920"/>
          </a:xfrm>
          <a:prstGeom prst="rect">
            <a:avLst/>
          </a:prstGeom>
        </p:spPr>
      </p:pic>
      <p:pic>
        <p:nvPicPr>
          <p:cNvPr id="14" name="Picture 13">
            <a:extLst>
              <a:ext uri="{FF2B5EF4-FFF2-40B4-BE49-F238E27FC236}">
                <a16:creationId xmlns:a16="http://schemas.microsoft.com/office/drawing/2014/main" id="{1BBE2483-41FB-E477-F69E-BAA434C0047F}"/>
              </a:ext>
            </a:extLst>
          </p:cNvPr>
          <p:cNvPicPr>
            <a:picLocks noChangeAspect="1"/>
          </p:cNvPicPr>
          <p:nvPr/>
        </p:nvPicPr>
        <p:blipFill>
          <a:blip r:embed="rId4"/>
          <a:stretch>
            <a:fillRect/>
          </a:stretch>
        </p:blipFill>
        <p:spPr>
          <a:xfrm>
            <a:off x="8191900" y="3883640"/>
            <a:ext cx="2139696" cy="1257203"/>
          </a:xfrm>
          <a:prstGeom prst="rect">
            <a:avLst/>
          </a:prstGeom>
        </p:spPr>
      </p:pic>
      <p:pic>
        <p:nvPicPr>
          <p:cNvPr id="15" name="Picture 14">
            <a:extLst>
              <a:ext uri="{FF2B5EF4-FFF2-40B4-BE49-F238E27FC236}">
                <a16:creationId xmlns:a16="http://schemas.microsoft.com/office/drawing/2014/main" id="{083F2057-4416-FF3F-C54C-95DCF4A156B5}"/>
              </a:ext>
            </a:extLst>
          </p:cNvPr>
          <p:cNvPicPr>
            <a:picLocks noChangeAspect="1"/>
          </p:cNvPicPr>
          <p:nvPr/>
        </p:nvPicPr>
        <p:blipFill>
          <a:blip r:embed="rId5"/>
          <a:stretch>
            <a:fillRect/>
          </a:stretch>
        </p:blipFill>
        <p:spPr>
          <a:xfrm>
            <a:off x="8390453" y="5301568"/>
            <a:ext cx="1822628" cy="1411113"/>
          </a:xfrm>
          <a:prstGeom prst="rect">
            <a:avLst/>
          </a:prstGeom>
        </p:spPr>
      </p:pic>
    </p:spTree>
    <p:extLst>
      <p:ext uri="{BB962C8B-B14F-4D97-AF65-F5344CB8AC3E}">
        <p14:creationId xmlns:p14="http://schemas.microsoft.com/office/powerpoint/2010/main" val="26378465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8">
            <a:extLst>
              <a:ext uri="{FF2B5EF4-FFF2-40B4-BE49-F238E27FC236}">
                <a16:creationId xmlns:a16="http://schemas.microsoft.com/office/drawing/2014/main" id="{2AD21CEE-0310-F85C-5151-82E1C0A129F5}"/>
              </a:ext>
            </a:extLst>
          </p:cNvPr>
          <p:cNvPicPr>
            <a:picLocks noChangeAspect="1"/>
          </p:cNvPicPr>
          <p:nvPr/>
        </p:nvPicPr>
        <p:blipFill rotWithShape="1">
          <a:blip r:embed="rId2"/>
          <a:srcRect t="8741"/>
          <a:stretch/>
        </p:blipFill>
        <p:spPr>
          <a:xfrm>
            <a:off x="0" y="599440"/>
            <a:ext cx="12192000" cy="6258560"/>
          </a:xfrm>
          <a:prstGeom prst="rect">
            <a:avLst/>
          </a:prstGeom>
        </p:spPr>
      </p:pic>
    </p:spTree>
    <p:extLst>
      <p:ext uri="{BB962C8B-B14F-4D97-AF65-F5344CB8AC3E}">
        <p14:creationId xmlns:p14="http://schemas.microsoft.com/office/powerpoint/2010/main" val="396791568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66263C4-BD34-933C-C115-58BC171A8AF1}"/>
              </a:ext>
            </a:extLst>
          </p:cNvPr>
          <p:cNvPicPr>
            <a:picLocks noChangeAspect="1"/>
          </p:cNvPicPr>
          <p:nvPr/>
        </p:nvPicPr>
        <p:blipFill rotWithShape="1">
          <a:blip r:embed="rId2"/>
          <a:srcRect t="8740" r="1084" b="5186"/>
          <a:stretch/>
        </p:blipFill>
        <p:spPr>
          <a:xfrm>
            <a:off x="0" y="599440"/>
            <a:ext cx="12059920" cy="5902960"/>
          </a:xfrm>
          <a:prstGeom prst="rect">
            <a:avLst/>
          </a:prstGeom>
        </p:spPr>
      </p:pic>
    </p:spTree>
    <p:extLst>
      <p:ext uri="{BB962C8B-B14F-4D97-AF65-F5344CB8AC3E}">
        <p14:creationId xmlns:p14="http://schemas.microsoft.com/office/powerpoint/2010/main" val="5571190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A0351B23-CA1F-65BB-9862-DF75257365F7}"/>
              </a:ext>
            </a:extLst>
          </p:cNvPr>
          <p:cNvSpPr txBox="1"/>
          <p:nvPr/>
        </p:nvSpPr>
        <p:spPr>
          <a:xfrm>
            <a:off x="518159" y="721360"/>
            <a:ext cx="5434767" cy="5355312"/>
          </a:xfrm>
          <a:prstGeom prst="rect">
            <a:avLst/>
          </a:prstGeom>
          <a:noFill/>
        </p:spPr>
        <p:txBody>
          <a:bodyPr wrap="square" rtlCol="0">
            <a:spAutoFit/>
          </a:bodyPr>
          <a:lstStyle/>
          <a:p>
            <a:pPr algn="l"/>
            <a:r>
              <a:rPr lang="en-US" b="1" dirty="0"/>
              <a:t>COMPONENTS OF TASK MANAGEMENT DASHBOARD :</a:t>
            </a:r>
            <a:br>
              <a:rPr lang="en-US" b="1" dirty="0"/>
            </a:br>
            <a:br>
              <a:rPr lang="en-US" b="1" dirty="0"/>
            </a:br>
            <a:r>
              <a:rPr lang="en-US" b="1" dirty="0"/>
              <a:t>Break Down Into Sections Such As :</a:t>
            </a:r>
            <a:br>
              <a:rPr lang="en-US" b="1" dirty="0"/>
            </a:br>
            <a:br>
              <a:rPr lang="en-US" b="1" dirty="0"/>
            </a:br>
            <a:r>
              <a:rPr lang="en-US" dirty="0"/>
              <a:t> *Tasks</a:t>
            </a:r>
            <a:br>
              <a:rPr lang="en-US" dirty="0"/>
            </a:br>
            <a:r>
              <a:rPr lang="en-US" dirty="0"/>
              <a:t> *Today Tasks</a:t>
            </a:r>
            <a:br>
              <a:rPr lang="en-US" dirty="0"/>
            </a:br>
            <a:r>
              <a:rPr lang="en-US" dirty="0"/>
              <a:t> *Upcoming Tasks</a:t>
            </a:r>
            <a:br>
              <a:rPr lang="en-US" dirty="0"/>
            </a:br>
            <a:r>
              <a:rPr lang="en-US" dirty="0"/>
              <a:t> *Completed tasks</a:t>
            </a:r>
            <a:br>
              <a:rPr lang="en-US" dirty="0"/>
            </a:br>
            <a:br>
              <a:rPr lang="en-US" dirty="0"/>
            </a:br>
            <a:br>
              <a:rPr lang="en-US" dirty="0"/>
            </a:br>
            <a:br>
              <a:rPr lang="en-US" dirty="0"/>
            </a:br>
            <a:br>
              <a:rPr lang="en-US" dirty="0"/>
            </a:br>
            <a:r>
              <a:rPr lang="en-US" b="1" i="0" dirty="0">
                <a:solidFill>
                  <a:srgbClr val="374151"/>
                </a:solidFill>
                <a:effectLst/>
                <a:latin typeface="Söhne"/>
              </a:rPr>
              <a:t>Conclusion:</a:t>
            </a:r>
            <a:endParaRPr lang="en-US" b="0" i="0" dirty="0">
              <a:solidFill>
                <a:srgbClr val="374151"/>
              </a:solidFill>
              <a:effectLst/>
              <a:latin typeface="Söhne"/>
            </a:endParaRPr>
          </a:p>
          <a:p>
            <a:pPr algn="l">
              <a:buFont typeface="Arial" panose="020B0604020202020204" pitchFamily="34" charset="0"/>
              <a:buChar char="•"/>
            </a:pPr>
            <a:r>
              <a:rPr lang="en-US" b="0" i="0" dirty="0">
                <a:solidFill>
                  <a:srgbClr val="374151"/>
                </a:solidFill>
                <a:effectLst/>
                <a:latin typeface="Söhne"/>
              </a:rPr>
              <a:t>Summarize the benefits of using the task management dashboard.</a:t>
            </a:r>
          </a:p>
          <a:p>
            <a:pPr algn="l">
              <a:buFont typeface="Arial" panose="020B0604020202020204" pitchFamily="34" charset="0"/>
              <a:buChar char="•"/>
            </a:pPr>
            <a:r>
              <a:rPr lang="en-US" b="0" i="0" dirty="0">
                <a:solidFill>
                  <a:srgbClr val="374151"/>
                </a:solidFill>
                <a:effectLst/>
                <a:latin typeface="Söhne"/>
              </a:rPr>
              <a:t>Encourage adoption and collaboration among team members.</a:t>
            </a:r>
          </a:p>
          <a:p>
            <a:br>
              <a:rPr lang="en-US" dirty="0"/>
            </a:br>
            <a:endParaRPr lang="en-IN" dirty="0"/>
          </a:p>
        </p:txBody>
      </p:sp>
      <p:pic>
        <p:nvPicPr>
          <p:cNvPr id="5" name="Picture 4">
            <a:extLst>
              <a:ext uri="{FF2B5EF4-FFF2-40B4-BE49-F238E27FC236}">
                <a16:creationId xmlns:a16="http://schemas.microsoft.com/office/drawing/2014/main" id="{E056E583-9F65-C1ED-F7D4-0E4AF49420FA}"/>
              </a:ext>
            </a:extLst>
          </p:cNvPr>
          <p:cNvPicPr>
            <a:picLocks noChangeAspect="1"/>
          </p:cNvPicPr>
          <p:nvPr/>
        </p:nvPicPr>
        <p:blipFill>
          <a:blip r:embed="rId2"/>
          <a:stretch>
            <a:fillRect/>
          </a:stretch>
        </p:blipFill>
        <p:spPr>
          <a:xfrm>
            <a:off x="6428792" y="696696"/>
            <a:ext cx="5159830" cy="2732304"/>
          </a:xfrm>
          <a:prstGeom prst="rect">
            <a:avLst/>
          </a:prstGeom>
        </p:spPr>
      </p:pic>
      <p:cxnSp>
        <p:nvCxnSpPr>
          <p:cNvPr id="7" name="Straight Connector 6">
            <a:extLst>
              <a:ext uri="{FF2B5EF4-FFF2-40B4-BE49-F238E27FC236}">
                <a16:creationId xmlns:a16="http://schemas.microsoft.com/office/drawing/2014/main" id="{5F68393B-DCCF-BC6E-2EE7-5229A7C64549}"/>
              </a:ext>
            </a:extLst>
          </p:cNvPr>
          <p:cNvCxnSpPr>
            <a:cxnSpLocks/>
          </p:cNvCxnSpPr>
          <p:nvPr/>
        </p:nvCxnSpPr>
        <p:spPr>
          <a:xfrm>
            <a:off x="447040" y="528320"/>
            <a:ext cx="0" cy="6329680"/>
          </a:xfrm>
          <a:prstGeom prst="line">
            <a:avLst/>
          </a:prstGeom>
          <a:ln>
            <a:solidFill>
              <a:schemeClr val="tx1"/>
            </a:solidFill>
          </a:ln>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638DEC01-3741-3166-D65B-0F9BBA401687}"/>
              </a:ext>
            </a:extLst>
          </p:cNvPr>
          <p:cNvCxnSpPr/>
          <p:nvPr/>
        </p:nvCxnSpPr>
        <p:spPr>
          <a:xfrm>
            <a:off x="11756571" y="457200"/>
            <a:ext cx="0" cy="6400800"/>
          </a:xfrm>
          <a:prstGeom prst="line">
            <a:avLst/>
          </a:prstGeom>
        </p:spPr>
        <p:style>
          <a:lnRef idx="1">
            <a:schemeClr val="dk1"/>
          </a:lnRef>
          <a:fillRef idx="0">
            <a:schemeClr val="dk1"/>
          </a:fillRef>
          <a:effectRef idx="0">
            <a:schemeClr val="dk1"/>
          </a:effectRef>
          <a:fontRef idx="minor">
            <a:schemeClr val="tx1"/>
          </a:fontRef>
        </p:style>
      </p:cxnSp>
      <p:pic>
        <p:nvPicPr>
          <p:cNvPr id="11" name="Picture 10">
            <a:extLst>
              <a:ext uri="{FF2B5EF4-FFF2-40B4-BE49-F238E27FC236}">
                <a16:creationId xmlns:a16="http://schemas.microsoft.com/office/drawing/2014/main" id="{7DB52772-B3B4-6050-0CAD-91D533749155}"/>
              </a:ext>
            </a:extLst>
          </p:cNvPr>
          <p:cNvPicPr>
            <a:picLocks noChangeAspect="1"/>
          </p:cNvPicPr>
          <p:nvPr/>
        </p:nvPicPr>
        <p:blipFill rotWithShape="1">
          <a:blip r:embed="rId3"/>
          <a:srcRect l="15677" r="18669"/>
          <a:stretch/>
        </p:blipFill>
        <p:spPr>
          <a:xfrm>
            <a:off x="6867335" y="3524069"/>
            <a:ext cx="4096134" cy="2612571"/>
          </a:xfrm>
          <a:prstGeom prst="rect">
            <a:avLst/>
          </a:prstGeom>
        </p:spPr>
      </p:pic>
    </p:spTree>
    <p:extLst>
      <p:ext uri="{BB962C8B-B14F-4D97-AF65-F5344CB8AC3E}">
        <p14:creationId xmlns:p14="http://schemas.microsoft.com/office/powerpoint/2010/main" val="4192596339"/>
      </p:ext>
    </p:extLst>
  </p:cSld>
  <p:clrMapOvr>
    <a:masterClrMapping/>
  </p:clrMapOvr>
</p:sld>
</file>

<file path=ppt/theme/theme1.xml><?xml version="1.0" encoding="utf-8"?>
<a:theme xmlns:a="http://schemas.openxmlformats.org/drawingml/2006/main" name="DividendVTI">
  <a:themeElements>
    <a:clrScheme name="Blue II">
      <a:dk1>
        <a:sysClr val="windowText" lastClr="000000"/>
      </a:dk1>
      <a:lt1>
        <a:sysClr val="window" lastClr="FFFFFF"/>
      </a:lt1>
      <a:dk2>
        <a:srgbClr val="335B74"/>
      </a:dk2>
      <a:lt2>
        <a:srgbClr val="DFE3E5"/>
      </a:lt2>
      <a:accent1>
        <a:srgbClr val="1CADE4"/>
      </a:accent1>
      <a:accent2>
        <a:srgbClr val="2683C6"/>
      </a:accent2>
      <a:accent3>
        <a:srgbClr val="27CED7"/>
      </a:accent3>
      <a:accent4>
        <a:srgbClr val="42BA97"/>
      </a:accent4>
      <a:accent5>
        <a:srgbClr val="3E8853"/>
      </a:accent5>
      <a:accent6>
        <a:srgbClr val="62A39F"/>
      </a:accent6>
      <a:hlink>
        <a:srgbClr val="6EAC1C"/>
      </a:hlink>
      <a:folHlink>
        <a:srgbClr val="B26B02"/>
      </a:folHlink>
    </a:clrScheme>
    <a:fontScheme name="Dividend">
      <a:majorFont>
        <a:latin typeface="Franklin Gothic Demi"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Book"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VTI" id="{97558BDE-0B66-457C-BB6F-7B1B22DAA9B8}" vid="{F53508A3-AC60-448A-AF37-934D5F1A0D5E}"/>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2" ma:contentTypeDescription="Create a new document." ma:contentTypeScope="" ma:versionID="a410dd7f93c95333ffa1b60ed6adedd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a936d9baba76aa3866493feff160faab"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MediaServiceKeyPoints xmlns="71af3243-3dd4-4a8d-8c0d-dd76da1f02a5" xsi:nil="true"/>
  </documentManagement>
</p:properties>
</file>

<file path=customXml/itemProps1.xml><?xml version="1.0" encoding="utf-8"?>
<ds:datastoreItem xmlns:ds="http://schemas.openxmlformats.org/officeDocument/2006/customXml" ds:itemID="{41E7CA09-9778-4414-AE97-8064B12DA30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927BD4C1-B6B1-4715-ABF9-E660A51A4EA0}">
  <ds:schemaRefs>
    <ds:schemaRef ds:uri="http://schemas.microsoft.com/sharepoint/v3/contenttype/forms"/>
  </ds:schemaRefs>
</ds:datastoreItem>
</file>

<file path=customXml/itemProps3.xml><?xml version="1.0" encoding="utf-8"?>
<ds:datastoreItem xmlns:ds="http://schemas.openxmlformats.org/officeDocument/2006/customXml" ds:itemID="{8D289AE2-D2AE-49D1-AFAC-3A79F6794255}">
  <ds:schemaRefs>
    <ds:schemaRef ds:uri="http://schemas.microsoft.com/office/2006/metadata/properties"/>
    <ds:schemaRef ds:uri="http://schemas.microsoft.com/office/infopath/2007/PartnerControls"/>
    <ds:schemaRef ds:uri="71af3243-3dd4-4a8d-8c0d-dd76da1f02a5"/>
  </ds:schemaRefs>
</ds:datastoreItem>
</file>

<file path=docProps/app.xml><?xml version="1.0" encoding="utf-8"?>
<Properties xmlns="http://schemas.openxmlformats.org/officeDocument/2006/extended-properties" xmlns:vt="http://schemas.openxmlformats.org/officeDocument/2006/docPropsVTypes">
  <Template>{CE4F250B-4F2A-468A-BF82-127AD0139C51}tf33552983_win32</Template>
  <TotalTime>162</TotalTime>
  <Words>344</Words>
  <Application>Microsoft Office PowerPoint</Application>
  <PresentationFormat>Widescreen</PresentationFormat>
  <Paragraphs>13</Paragraphs>
  <Slides>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5</vt:i4>
      </vt:variant>
    </vt:vector>
  </HeadingPairs>
  <TitlesOfParts>
    <vt:vector size="12" baseType="lpstr">
      <vt:lpstr>Arial</vt:lpstr>
      <vt:lpstr>Franklin Gothic Book</vt:lpstr>
      <vt:lpstr>Franklin Gothic Demi</vt:lpstr>
      <vt:lpstr>Inter</vt:lpstr>
      <vt:lpstr>Söhne</vt:lpstr>
      <vt:lpstr>Wingdings 2</vt:lpstr>
      <vt:lpstr>DividendVTI</vt:lpstr>
      <vt:lpstr>Dashboard for Task management</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Dashboard for Task management</dc:title>
  <dc:creator>KOTA VENKATESH</dc:creator>
  <cp:lastModifiedBy>KOTA VENKATESH</cp:lastModifiedBy>
  <cp:revision>4</cp:revision>
  <dcterms:created xsi:type="dcterms:W3CDTF">2023-12-02T20:10:09Z</dcterms:created>
  <dcterms:modified xsi:type="dcterms:W3CDTF">2023-12-03T03:01:34Z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